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581" y="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952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Habits of Mind (Costa and Kallic) are the dispositions that can support all people when they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are confronted with new learning. These are 16 teachable habits that can be implemented 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classrooms as a part of the set curriculum units as well as through a highly reflective personal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growth and goal-setting model. In the past, CTRA has identified connections between its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curriculum units and these habits and have started to report out on student progress in these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areas. CTRA is looking to heavily increase its training and practice in giving explicit feedback to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support students in their development of Habits of Mind and to encourage a Growth Mindset.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More specifically, CTRA educators have identified school-wide expectations for learning around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Critical Thinking and Written &amp; Oral Communications. The faculty is interested in using Habits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of Mind as a means for teaching and supporting reflection and growth in these areas. As a result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of this work, CTRA expects to see improvements in academic achievement overall as evidenced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by higher GPA, as well as a growing proportion and racially integrated distribution of scholars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who will be identified for early college programming. This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1" y="4169130"/>
            <a:ext cx="745763" cy="45826"/>
            <a:chOff x="4580560" y="2589003"/>
            <a:chExt cx="1064463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7"/>
            <a:ext cx="7688400" cy="1580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3" y="2078875"/>
            <a:ext cx="3774300" cy="22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1" y="4169130"/>
            <a:ext cx="745763" cy="45826"/>
            <a:chOff x="4580560" y="2589003"/>
            <a:chExt cx="1064463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ct val="1000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triveracademy.org/abou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566000" y="1149990"/>
            <a:ext cx="8578000" cy="136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Habits of Mind at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Connecticut River Academy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6967753" y="4643704"/>
            <a:ext cx="7688100" cy="54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September 29, 2017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080" y="2515590"/>
            <a:ext cx="4545112" cy="22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3134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Connecticut River Academy</a:t>
            </a:r>
          </a:p>
          <a:p>
            <a:pPr marL="457200" lvl="0" indent="-406400" rtl="0">
              <a:spcBef>
                <a:spcPts val="0"/>
              </a:spcBef>
              <a:buSzPct val="100000"/>
              <a:buChar char="●"/>
            </a:pPr>
            <a:r>
              <a:rPr lang="en" sz="2800"/>
              <a:t>Interdistrict magnet high school</a:t>
            </a:r>
          </a:p>
          <a:p>
            <a:pPr marL="457200" lvl="0" indent="-406400" rtl="0">
              <a:spcBef>
                <a:spcPts val="0"/>
              </a:spcBef>
              <a:buSzPct val="100000"/>
              <a:buChar char="●"/>
            </a:pPr>
            <a:r>
              <a:rPr lang="en" sz="2800"/>
              <a:t>Early college model - Goodwin College</a:t>
            </a:r>
          </a:p>
          <a:p>
            <a:pPr marL="457200" lvl="0" indent="-406400">
              <a:spcBef>
                <a:spcPts val="0"/>
              </a:spcBef>
              <a:buSzPct val="100000"/>
              <a:buChar char="●"/>
            </a:pPr>
            <a:r>
              <a:rPr lang="en" sz="2800"/>
              <a:t>Sustainability Theme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00" y="66200"/>
            <a:ext cx="819150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851" y="521456"/>
            <a:ext cx="3718192" cy="356435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7336800" cy="187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are the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Habits of Mind? </a:t>
            </a:r>
          </a:p>
          <a:p>
            <a:pPr marL="457200" lvl="0" indent="-406400" rtl="0">
              <a:spcBef>
                <a:spcPts val="0"/>
              </a:spcBef>
              <a:buSzPct val="100000"/>
              <a:buChar char="●"/>
            </a:pPr>
            <a:r>
              <a:rPr lang="en" sz="2800" dirty="0"/>
              <a:t>Dispositions when confronting new learning</a:t>
            </a:r>
          </a:p>
          <a:p>
            <a:pPr marL="457200" lvl="0" indent="-406400">
              <a:spcBef>
                <a:spcPts val="0"/>
              </a:spcBef>
              <a:buSzPct val="100000"/>
              <a:buChar char="●"/>
            </a:pPr>
            <a:r>
              <a:rPr lang="en" sz="2800" dirty="0"/>
              <a:t>Teachable in a variety of contexts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217" y="696175"/>
            <a:ext cx="5030332" cy="275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237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Why are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Habits of Mind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Important? </a:t>
            </a:r>
          </a:p>
          <a:p>
            <a:pPr marL="457200" lvl="0" indent="-406400" rtl="0">
              <a:spcBef>
                <a:spcPts val="0"/>
              </a:spcBef>
              <a:buSzPct val="100000"/>
              <a:buChar char="●"/>
            </a:pPr>
            <a:r>
              <a:rPr lang="en" sz="2800" dirty="0"/>
              <a:t>Bridging the gap between current skills and college readiness</a:t>
            </a:r>
          </a:p>
          <a:p>
            <a:pPr marL="457200" lvl="0" indent="-406400">
              <a:spcBef>
                <a:spcPts val="0"/>
              </a:spcBef>
              <a:buSzPct val="100000"/>
              <a:buChar char="●"/>
            </a:pPr>
            <a:r>
              <a:rPr lang="en" sz="2800" dirty="0"/>
              <a:t>Research based practices that support post-secondary success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Embedded in coursework...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SzPct val="100000"/>
            </a:pPr>
            <a:r>
              <a:rPr lang="en" sz="3000"/>
              <a:t>Specified in curriculum units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Combination of explicit instruction and authentic reflection and feedback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" sz="3000"/>
              <a:t>Reporting each semester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In Advisory programming...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Personal reflection and development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" sz="3000"/>
              <a:t>College and Career Readiness Rubric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HoM in Capstone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Reflecting on HoM growth over 4 years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" sz="3000"/>
              <a:t>HoM needed for personal success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Assessment and Reporting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Progress reports based on reflection and feedback tool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" sz="3000"/>
              <a:t>School-wide analytic rubrics - Communication, Critical thinking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Challenges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Feedback practices 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Balancing HoM with content standards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" sz="3000"/>
              <a:t>Explicit instruction vs. authentic reflection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On-screen Show (16:9)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Lato</vt:lpstr>
      <vt:lpstr>Raleway</vt:lpstr>
      <vt:lpstr>Streamline</vt:lpstr>
      <vt:lpstr>Habits of Mind at Connecticut River Academy</vt:lpstr>
      <vt:lpstr>  Connecticut River Academy Interdistrict magnet high school Early college model - Goodwin College Sustainability Theme </vt:lpstr>
      <vt:lpstr>What are the  Habits of Mind?  Dispositions when confronting new learning Teachable in a variety of contexts</vt:lpstr>
      <vt:lpstr>Why are  Habits of Mind  Important?  Bridging the gap between current skills and college readiness Research based practices that support post-secondary success</vt:lpstr>
      <vt:lpstr>Embedded in coursework...</vt:lpstr>
      <vt:lpstr>In Advisory programming...</vt:lpstr>
      <vt:lpstr>HoM in Capstone  </vt:lpstr>
      <vt:lpstr>Assessment and Reporting </vt:lpstr>
      <vt:lpstr>Challenges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Habits of Mind at Connecticut River Academy</dc:title>
  <dc:creator>David</dc:creator>
  <cp:lastModifiedBy>David</cp:lastModifiedBy>
  <cp:revision>2</cp:revision>
  <dcterms:modified xsi:type="dcterms:W3CDTF">2017-10-11T00:40:51Z</dcterms:modified>
</cp:coreProperties>
</file>